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B1"/>
    <a:srgbClr val="0051B2"/>
    <a:srgbClr val="005DB2"/>
    <a:srgbClr val="FF6600"/>
    <a:srgbClr val="FF3300"/>
    <a:srgbClr val="FF4900"/>
    <a:srgbClr val="FFF9F5"/>
    <a:srgbClr val="FFEEE2"/>
    <a:srgbClr val="FFE2CF"/>
    <a:srgbClr val="FFD7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-53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26/09/2015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58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26/09/2015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20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26/09/2015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393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26/09/2015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52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26/09/2015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045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26/09/2015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646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26/09/2015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85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26/09/2015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413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26/09/2015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4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26/09/2015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62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26/09/2015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49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B47E7-7865-4183-B10A-BD2B7C1E4639}" type="datetimeFigureOut">
              <a:rPr lang="en-GB" smtClean="0"/>
              <a:t>26/09/2015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23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3282554" y="2097868"/>
            <a:ext cx="5626895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700" spc="-1500" dirty="0">
                <a:solidFill>
                  <a:srgbClr val="9D0A0E"/>
                </a:solidFill>
                <a:latin typeface="Gotham Bold" pitchFamily="50" charset="0"/>
                <a:cs typeface="Gotham Bold" pitchFamily="50" charset="0"/>
              </a:rPr>
              <a:t>LIVE</a:t>
            </a:r>
            <a:endParaRPr lang="en-GB" sz="3200" spc="-1500" dirty="0">
              <a:solidFill>
                <a:schemeClr val="bg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12192000" y="-2"/>
            <a:ext cx="12192000" cy="6858000"/>
          </a:xfrm>
          <a:prstGeom prst="rect">
            <a:avLst/>
          </a:prstGeom>
          <a:solidFill>
            <a:srgbClr val="0024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12191534" y="0"/>
            <a:ext cx="12192000" cy="6858000"/>
          </a:xfrm>
          <a:prstGeom prst="rect">
            <a:avLst/>
          </a:prstGeom>
          <a:solidFill>
            <a:srgbClr val="CF1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2472934" y="6299828"/>
            <a:ext cx="9719071" cy="288000"/>
          </a:xfrm>
          <a:prstGeom prst="rect">
            <a:avLst/>
          </a:prstGeom>
          <a:solidFill>
            <a:srgbClr val="4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11946431" y="6234754"/>
            <a:ext cx="120396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RANDOM HEADLINE TEXT   •  RANDOM HEADLINE TEXT   •  RANDOM HEADLINE TEXT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472463" y="6237905"/>
            <a:ext cx="183268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00" dirty="0">
                <a:solidFill>
                  <a:schemeClr val="bg1"/>
                </a:solidFill>
                <a:latin typeface="Gotham Bold" pitchFamily="50" charset="0"/>
                <a:cs typeface="Gotham Bold" pitchFamily="50" charset="0"/>
              </a:rPr>
              <a:t>HEADLINES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072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172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262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352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451F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541D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63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731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821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92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A11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2929" y="5395993"/>
            <a:ext cx="360000" cy="903833"/>
          </a:xfrm>
          <a:prstGeom prst="rect">
            <a:avLst/>
          </a:prstGeom>
          <a:solidFill>
            <a:srgbClr val="B016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6274" y="5395993"/>
            <a:ext cx="360000" cy="903833"/>
          </a:xfrm>
          <a:prstGeom prst="rect">
            <a:avLst/>
          </a:prstGeom>
          <a:solidFill>
            <a:srgbClr val="BF1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6274" y="5395992"/>
            <a:ext cx="360000" cy="903833"/>
          </a:xfrm>
          <a:prstGeom prst="rect">
            <a:avLst/>
          </a:prstGeom>
          <a:solidFill>
            <a:srgbClr val="CF1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6274" y="5395990"/>
            <a:ext cx="360000" cy="903833"/>
          </a:xfrm>
          <a:prstGeom prst="rect">
            <a:avLst/>
          </a:prstGeom>
          <a:solidFill>
            <a:srgbClr val="D3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6274" y="5395990"/>
            <a:ext cx="360000" cy="903833"/>
          </a:xfrm>
          <a:prstGeom prst="rect">
            <a:avLst/>
          </a:prstGeom>
          <a:solidFill>
            <a:srgbClr val="D637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6274" y="5395989"/>
            <a:ext cx="360000" cy="903833"/>
          </a:xfrm>
          <a:prstGeom prst="rect">
            <a:avLst/>
          </a:prstGeom>
          <a:solidFill>
            <a:srgbClr val="DA4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6274" y="5395989"/>
            <a:ext cx="360000" cy="903833"/>
          </a:xfrm>
          <a:prstGeom prst="rect">
            <a:avLst/>
          </a:prstGeom>
          <a:solidFill>
            <a:srgbClr val="DD5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6274" y="5395989"/>
            <a:ext cx="360000" cy="903833"/>
          </a:xfrm>
          <a:prstGeom prst="rect">
            <a:avLst/>
          </a:prstGeom>
          <a:solidFill>
            <a:srgbClr val="E16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6274" y="5395988"/>
            <a:ext cx="360000" cy="903833"/>
          </a:xfrm>
          <a:prstGeom prst="rect">
            <a:avLst/>
          </a:prstGeom>
          <a:solidFill>
            <a:srgbClr val="E47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6274" y="5395986"/>
            <a:ext cx="360000" cy="903833"/>
          </a:xfrm>
          <a:prstGeom prst="rect">
            <a:avLst/>
          </a:prstGeom>
          <a:solidFill>
            <a:srgbClr val="E88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6274" y="5395986"/>
            <a:ext cx="360000" cy="903833"/>
          </a:xfrm>
          <a:prstGeom prst="rect">
            <a:avLst/>
          </a:prstGeom>
          <a:solidFill>
            <a:srgbClr val="EB9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6274" y="5395985"/>
            <a:ext cx="360000" cy="903833"/>
          </a:xfrm>
          <a:prstGeom prst="rect">
            <a:avLst/>
          </a:prstGeom>
          <a:solidFill>
            <a:srgbClr val="EFB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5809" y="5395983"/>
            <a:ext cx="360000" cy="903833"/>
          </a:xfrm>
          <a:prstGeom prst="rect">
            <a:avLst/>
          </a:prstGeom>
          <a:solidFill>
            <a:srgbClr val="F2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8681" y="5395967"/>
            <a:ext cx="360000" cy="903833"/>
          </a:xfrm>
          <a:prstGeom prst="rect">
            <a:avLst/>
          </a:prstGeom>
          <a:solidFill>
            <a:srgbClr val="F6D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8681" y="5395966"/>
            <a:ext cx="360000" cy="903833"/>
          </a:xfrm>
          <a:prstGeom prst="rect">
            <a:avLst/>
          </a:prstGeom>
          <a:solidFill>
            <a:srgbClr val="FAE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8681" y="5395965"/>
            <a:ext cx="360000" cy="903833"/>
          </a:xfrm>
          <a:prstGeom prst="rect">
            <a:avLst/>
          </a:prstGeom>
          <a:solidFill>
            <a:srgbClr val="FD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8" name="TextBox 87"/>
          <p:cNvSpPr txBox="1"/>
          <p:nvPr/>
        </p:nvSpPr>
        <p:spPr>
          <a:xfrm>
            <a:off x="2472928" y="5323773"/>
            <a:ext cx="287907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FIRST NAME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72928" y="5752515"/>
            <a:ext cx="234473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Last Name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t="359" r="1349"/>
          <a:stretch/>
        </p:blipFill>
        <p:spPr>
          <a:xfrm>
            <a:off x="1272928" y="5395965"/>
            <a:ext cx="1200000" cy="903833"/>
          </a:xfrm>
          <a:prstGeom prst="rect">
            <a:avLst/>
          </a:prstGeom>
        </p:spPr>
      </p:pic>
      <p:grpSp>
        <p:nvGrpSpPr>
          <p:cNvPr id="92" name="Group 91"/>
          <p:cNvGrpSpPr/>
          <p:nvPr/>
        </p:nvGrpSpPr>
        <p:grpSpPr>
          <a:xfrm>
            <a:off x="2" y="6299794"/>
            <a:ext cx="2472929" cy="558207"/>
            <a:chOff x="0" y="6299794"/>
            <a:chExt cx="2472929" cy="558206"/>
          </a:xfrm>
        </p:grpSpPr>
        <p:sp>
          <p:nvSpPr>
            <p:cNvPr id="91" name="Rectangle 90"/>
            <p:cNvSpPr/>
            <p:nvPr/>
          </p:nvSpPr>
          <p:spPr>
            <a:xfrm>
              <a:off x="0" y="6299794"/>
              <a:ext cx="2472928" cy="55820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72929" y="6299828"/>
              <a:ext cx="1200000" cy="28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9:00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</p:grpSp>
      <p:sp>
        <p:nvSpPr>
          <p:cNvPr id="98" name="Rectangle 97"/>
          <p:cNvSpPr/>
          <p:nvPr/>
        </p:nvSpPr>
        <p:spPr>
          <a:xfrm>
            <a:off x="2472926" y="288252"/>
            <a:ext cx="2196000" cy="283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tx1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rPr>
              <a:t>Location Name</a:t>
            </a:r>
            <a:endParaRPr lang="en-GB" sz="2100" dirty="0">
              <a:solidFill>
                <a:schemeClr val="tx1"/>
              </a:solidFill>
              <a:latin typeface="Gotham Book" pitchFamily="50" charset="0"/>
              <a:ea typeface="Segoe UI" panose="020B0502040204020203" pitchFamily="34" charset="0"/>
              <a:cs typeface="Gotham Book" pitchFamily="50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2" y="283884"/>
            <a:ext cx="2472926" cy="288037"/>
            <a:chOff x="2" y="283884"/>
            <a:chExt cx="2472926" cy="288037"/>
          </a:xfrm>
        </p:grpSpPr>
        <p:sp>
          <p:nvSpPr>
            <p:cNvPr id="96" name="Rectangle 95"/>
            <p:cNvSpPr/>
            <p:nvPr/>
          </p:nvSpPr>
          <p:spPr>
            <a:xfrm>
              <a:off x="1272928" y="283920"/>
              <a:ext cx="1200000" cy="28800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LIVE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" y="283884"/>
              <a:ext cx="1272926" cy="2880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8" name="Rectangle 107"/>
          <p:cNvSpPr/>
          <p:nvPr/>
        </p:nvSpPr>
        <p:spPr>
          <a:xfrm>
            <a:off x="1271997" y="6299793"/>
            <a:ext cx="1200000" cy="288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9:00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28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9" dur="2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0" dur="2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2" presetClass="exit" presetSubtype="8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2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26000"/>
                            </p:stCondLst>
                            <p:childTnLst>
                              <p:par>
                                <p:cTn id="3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2" presetClass="entr" presetSubtype="8" accel="49333" decel="50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4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2" presetClass="entr" presetSubtype="8" accel="50400" decel="496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0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1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2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57" dur="1500" fill="hold"/>
                                        <p:tgtEl>
                                          <p:spTgt spid="10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58" presetID="2" presetClass="entr" presetSubtype="8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2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6" presetID="2" presetClass="exit" presetSubtype="8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7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2" presetClass="exit" presetSubtype="8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1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2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2" grpId="0"/>
      <p:bldP spid="102" grpId="1"/>
      <p:bldP spid="102" grpId="2"/>
      <p:bldP spid="103" grpId="0" animBg="1"/>
      <p:bldP spid="104" grpId="0" animBg="1"/>
      <p:bldP spid="52" grpId="0" animBg="1"/>
      <p:bldP spid="94" grpId="0"/>
      <p:bldP spid="93" grpId="0"/>
      <p:bldP spid="93" grpId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8" grpId="0"/>
      <p:bldP spid="88" grpId="1"/>
      <p:bldP spid="89" grpId="0"/>
      <p:bldP spid="89" grpId="1"/>
      <p:bldP spid="98" grpId="0" animBg="1"/>
      <p:bldP spid="98" grpId="1" animBg="1"/>
      <p:bldP spid="10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2472934" y="6299828"/>
            <a:ext cx="9719071" cy="288000"/>
          </a:xfrm>
          <a:prstGeom prst="rect">
            <a:avLst/>
          </a:prstGeom>
          <a:solidFill>
            <a:srgbClr val="4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072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172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262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352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451F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541D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63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731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821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92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A11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2929" y="5395993"/>
            <a:ext cx="360000" cy="903833"/>
          </a:xfrm>
          <a:prstGeom prst="rect">
            <a:avLst/>
          </a:prstGeom>
          <a:solidFill>
            <a:srgbClr val="B016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5177" y="5395993"/>
            <a:ext cx="360000" cy="903833"/>
          </a:xfrm>
          <a:prstGeom prst="rect">
            <a:avLst/>
          </a:prstGeom>
          <a:solidFill>
            <a:srgbClr val="BF1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5177" y="5395992"/>
            <a:ext cx="360000" cy="903833"/>
          </a:xfrm>
          <a:prstGeom prst="rect">
            <a:avLst/>
          </a:prstGeom>
          <a:solidFill>
            <a:srgbClr val="CF1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5177" y="5395990"/>
            <a:ext cx="360000" cy="903833"/>
          </a:xfrm>
          <a:prstGeom prst="rect">
            <a:avLst/>
          </a:prstGeom>
          <a:solidFill>
            <a:srgbClr val="D3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5177" y="5395990"/>
            <a:ext cx="360000" cy="903833"/>
          </a:xfrm>
          <a:prstGeom prst="rect">
            <a:avLst/>
          </a:prstGeom>
          <a:solidFill>
            <a:srgbClr val="D637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5177" y="5395989"/>
            <a:ext cx="360000" cy="903833"/>
          </a:xfrm>
          <a:prstGeom prst="rect">
            <a:avLst/>
          </a:prstGeom>
          <a:solidFill>
            <a:srgbClr val="DA4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5177" y="5395989"/>
            <a:ext cx="360000" cy="903833"/>
          </a:xfrm>
          <a:prstGeom prst="rect">
            <a:avLst/>
          </a:prstGeom>
          <a:solidFill>
            <a:srgbClr val="DD5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5177" y="5395989"/>
            <a:ext cx="360000" cy="903833"/>
          </a:xfrm>
          <a:prstGeom prst="rect">
            <a:avLst/>
          </a:prstGeom>
          <a:solidFill>
            <a:srgbClr val="E16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5177" y="5395988"/>
            <a:ext cx="360000" cy="903833"/>
          </a:xfrm>
          <a:prstGeom prst="rect">
            <a:avLst/>
          </a:prstGeom>
          <a:solidFill>
            <a:srgbClr val="E47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5177" y="5395986"/>
            <a:ext cx="360000" cy="903833"/>
          </a:xfrm>
          <a:prstGeom prst="rect">
            <a:avLst/>
          </a:prstGeom>
          <a:solidFill>
            <a:srgbClr val="E88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5177" y="5395986"/>
            <a:ext cx="360000" cy="903833"/>
          </a:xfrm>
          <a:prstGeom prst="rect">
            <a:avLst/>
          </a:prstGeom>
          <a:solidFill>
            <a:srgbClr val="EB9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5177" y="5395985"/>
            <a:ext cx="360000" cy="903833"/>
          </a:xfrm>
          <a:prstGeom prst="rect">
            <a:avLst/>
          </a:prstGeom>
          <a:solidFill>
            <a:srgbClr val="EFB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4712" y="5395983"/>
            <a:ext cx="360000" cy="903833"/>
          </a:xfrm>
          <a:prstGeom prst="rect">
            <a:avLst/>
          </a:prstGeom>
          <a:solidFill>
            <a:srgbClr val="F2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4247" y="5395967"/>
            <a:ext cx="360000" cy="903833"/>
          </a:xfrm>
          <a:prstGeom prst="rect">
            <a:avLst/>
          </a:prstGeom>
          <a:solidFill>
            <a:srgbClr val="F6D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4247" y="5395966"/>
            <a:ext cx="360000" cy="903833"/>
          </a:xfrm>
          <a:prstGeom prst="rect">
            <a:avLst/>
          </a:prstGeom>
          <a:solidFill>
            <a:srgbClr val="FAE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4247" y="5395965"/>
            <a:ext cx="360000" cy="903833"/>
          </a:xfrm>
          <a:prstGeom prst="rect">
            <a:avLst/>
          </a:prstGeom>
          <a:solidFill>
            <a:srgbClr val="FD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8" name="TextBox 87"/>
          <p:cNvSpPr txBox="1"/>
          <p:nvPr/>
        </p:nvSpPr>
        <p:spPr>
          <a:xfrm>
            <a:off x="2472927" y="5310894"/>
            <a:ext cx="791813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6000" spc="-300" dirty="0" smtClean="0">
                <a:solidFill>
                  <a:schemeClr val="bg1"/>
                </a:solidFill>
                <a:latin typeface="Gotham Medium" panose="02000603030000020004" pitchFamily="2" charset="0"/>
                <a:cs typeface="Gotham Bold" pitchFamily="50" charset="0"/>
              </a:rPr>
              <a:t>BREAKING NEWS</a:t>
            </a:r>
            <a:endParaRPr lang="en-GB" sz="6000" spc="-300" dirty="0">
              <a:solidFill>
                <a:schemeClr val="bg1"/>
              </a:solidFill>
              <a:latin typeface="Gotham Medium" panose="02000603030000020004" pitchFamily="2" charset="0"/>
              <a:cs typeface="Gotham Bold" pitchFamily="50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t="359" r="1349"/>
          <a:stretch/>
        </p:blipFill>
        <p:spPr>
          <a:xfrm>
            <a:off x="1272928" y="5395965"/>
            <a:ext cx="1200000" cy="903833"/>
          </a:xfrm>
          <a:prstGeom prst="rect">
            <a:avLst/>
          </a:prstGeom>
        </p:spPr>
      </p:pic>
      <p:grpSp>
        <p:nvGrpSpPr>
          <p:cNvPr id="92" name="Group 91"/>
          <p:cNvGrpSpPr/>
          <p:nvPr/>
        </p:nvGrpSpPr>
        <p:grpSpPr>
          <a:xfrm>
            <a:off x="2" y="6299794"/>
            <a:ext cx="2472929" cy="558207"/>
            <a:chOff x="0" y="6299794"/>
            <a:chExt cx="2472929" cy="558206"/>
          </a:xfrm>
        </p:grpSpPr>
        <p:sp>
          <p:nvSpPr>
            <p:cNvPr id="91" name="Rectangle 90"/>
            <p:cNvSpPr/>
            <p:nvPr/>
          </p:nvSpPr>
          <p:spPr>
            <a:xfrm>
              <a:off x="0" y="6299794"/>
              <a:ext cx="2472928" cy="55820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72929" y="6299828"/>
              <a:ext cx="1200000" cy="28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9:00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160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0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6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6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7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9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9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0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3260"/>
                            </p:stCondLst>
                            <p:childTnLst>
                              <p:par>
                                <p:cTn id="3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" presetClass="exit" presetSubtype="8" ac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0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1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2" presetClass="exit" presetSubtype="8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6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7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2" presetClass="exit" presetSubtype="12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0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1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8" grpId="0"/>
      <p:bldP spid="8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3282554" y="2097868"/>
            <a:ext cx="5626895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700" spc="-1500" dirty="0">
                <a:solidFill>
                  <a:srgbClr val="9D0A0E"/>
                </a:solidFill>
                <a:latin typeface="Gotham Bold" pitchFamily="50" charset="0"/>
                <a:cs typeface="Gotham Bold" pitchFamily="50" charset="0"/>
              </a:rPr>
              <a:t>LIVE</a:t>
            </a:r>
            <a:endParaRPr lang="en-GB" sz="3200" spc="-1500" dirty="0">
              <a:solidFill>
                <a:schemeClr val="bg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12192000" y="-2"/>
            <a:ext cx="12192000" cy="6858000"/>
          </a:xfrm>
          <a:prstGeom prst="rect">
            <a:avLst/>
          </a:prstGeom>
          <a:solidFill>
            <a:srgbClr val="0024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12192000" y="0"/>
            <a:ext cx="12192000" cy="6858000"/>
          </a:xfrm>
          <a:prstGeom prst="rect">
            <a:avLst/>
          </a:prstGeom>
          <a:solidFill>
            <a:srgbClr val="CF1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072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172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262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352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451F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541D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63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731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821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92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A11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2929" y="5395993"/>
            <a:ext cx="360000" cy="903833"/>
          </a:xfrm>
          <a:prstGeom prst="rect">
            <a:avLst/>
          </a:prstGeom>
          <a:solidFill>
            <a:srgbClr val="B016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4922" y="5395993"/>
            <a:ext cx="360000" cy="903833"/>
          </a:xfrm>
          <a:prstGeom prst="rect">
            <a:avLst/>
          </a:prstGeom>
          <a:solidFill>
            <a:srgbClr val="BF1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4922" y="5395992"/>
            <a:ext cx="360000" cy="903833"/>
          </a:xfrm>
          <a:prstGeom prst="rect">
            <a:avLst/>
          </a:prstGeom>
          <a:solidFill>
            <a:srgbClr val="CF1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4922" y="5395990"/>
            <a:ext cx="360000" cy="903833"/>
          </a:xfrm>
          <a:prstGeom prst="rect">
            <a:avLst/>
          </a:prstGeom>
          <a:solidFill>
            <a:srgbClr val="D3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4922" y="5395990"/>
            <a:ext cx="360000" cy="903833"/>
          </a:xfrm>
          <a:prstGeom prst="rect">
            <a:avLst/>
          </a:prstGeom>
          <a:solidFill>
            <a:srgbClr val="D637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4922" y="5395989"/>
            <a:ext cx="360000" cy="903833"/>
          </a:xfrm>
          <a:prstGeom prst="rect">
            <a:avLst/>
          </a:prstGeom>
          <a:solidFill>
            <a:srgbClr val="DA4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4922" y="5395989"/>
            <a:ext cx="360000" cy="903833"/>
          </a:xfrm>
          <a:prstGeom prst="rect">
            <a:avLst/>
          </a:prstGeom>
          <a:solidFill>
            <a:srgbClr val="DD5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4922" y="5395989"/>
            <a:ext cx="360000" cy="903833"/>
          </a:xfrm>
          <a:prstGeom prst="rect">
            <a:avLst/>
          </a:prstGeom>
          <a:solidFill>
            <a:srgbClr val="E16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4922" y="5395988"/>
            <a:ext cx="360000" cy="903833"/>
          </a:xfrm>
          <a:prstGeom prst="rect">
            <a:avLst/>
          </a:prstGeom>
          <a:solidFill>
            <a:srgbClr val="E47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4922" y="5395986"/>
            <a:ext cx="360000" cy="903833"/>
          </a:xfrm>
          <a:prstGeom prst="rect">
            <a:avLst/>
          </a:prstGeom>
          <a:solidFill>
            <a:srgbClr val="E88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4922" y="5395986"/>
            <a:ext cx="360000" cy="903833"/>
          </a:xfrm>
          <a:prstGeom prst="rect">
            <a:avLst/>
          </a:prstGeom>
          <a:solidFill>
            <a:srgbClr val="EB9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4922" y="5395985"/>
            <a:ext cx="360000" cy="903833"/>
          </a:xfrm>
          <a:prstGeom prst="rect">
            <a:avLst/>
          </a:prstGeom>
          <a:solidFill>
            <a:srgbClr val="EFB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4457" y="5395983"/>
            <a:ext cx="360000" cy="903833"/>
          </a:xfrm>
          <a:prstGeom prst="rect">
            <a:avLst/>
          </a:prstGeom>
          <a:solidFill>
            <a:srgbClr val="F2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3992" y="5395967"/>
            <a:ext cx="360000" cy="903833"/>
          </a:xfrm>
          <a:prstGeom prst="rect">
            <a:avLst/>
          </a:prstGeom>
          <a:solidFill>
            <a:srgbClr val="F6D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3992" y="5395966"/>
            <a:ext cx="360000" cy="903833"/>
          </a:xfrm>
          <a:prstGeom prst="rect">
            <a:avLst/>
          </a:prstGeom>
          <a:solidFill>
            <a:srgbClr val="FAE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3992" y="5395965"/>
            <a:ext cx="360000" cy="903833"/>
          </a:xfrm>
          <a:prstGeom prst="rect">
            <a:avLst/>
          </a:prstGeom>
          <a:solidFill>
            <a:srgbClr val="FD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8" name="TextBox 87"/>
          <p:cNvSpPr txBox="1"/>
          <p:nvPr/>
        </p:nvSpPr>
        <p:spPr>
          <a:xfrm>
            <a:off x="2472928" y="5323773"/>
            <a:ext cx="287907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FIRST NAME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72928" y="5752515"/>
            <a:ext cx="234473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Last Name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t="359" r="1349"/>
          <a:stretch/>
        </p:blipFill>
        <p:spPr>
          <a:xfrm>
            <a:off x="1272928" y="5395965"/>
            <a:ext cx="1200000" cy="90383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72928" y="6299798"/>
            <a:ext cx="1199998" cy="558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2472926" y="288252"/>
            <a:ext cx="2196000" cy="283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tx1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rPr>
              <a:t>Location Name</a:t>
            </a:r>
            <a:endParaRPr lang="en-GB" sz="2100" dirty="0">
              <a:solidFill>
                <a:schemeClr val="tx1"/>
              </a:solidFill>
              <a:latin typeface="Gotham Book" pitchFamily="50" charset="0"/>
              <a:ea typeface="Segoe UI" panose="020B0502040204020203" pitchFamily="34" charset="0"/>
              <a:cs typeface="Gotham Book" pitchFamily="50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2" y="283884"/>
            <a:ext cx="2472926" cy="288037"/>
            <a:chOff x="2" y="283884"/>
            <a:chExt cx="2472926" cy="288037"/>
          </a:xfrm>
        </p:grpSpPr>
        <p:sp>
          <p:nvSpPr>
            <p:cNvPr id="50" name="Rectangle 49"/>
            <p:cNvSpPr/>
            <p:nvPr/>
          </p:nvSpPr>
          <p:spPr>
            <a:xfrm>
              <a:off x="1272928" y="283920"/>
              <a:ext cx="1200000" cy="28800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LIVE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" y="283884"/>
              <a:ext cx="1272926" cy="2880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3196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2" presetClass="exit" presetSubtype="4" accel="100000" fill="hold" nodeType="withEffect">
                                  <p:stCondLst>
                                    <p:cond delay="326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7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xit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60"/>
                            </p:stCondLst>
                            <p:childTnLst>
                              <p:par>
                                <p:cTn id="322" presetID="2" presetClass="entr" presetSubtype="8" accel="49333" decel="50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4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5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6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2" presetClass="entr" presetSubtype="8" accel="50400" decel="496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2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39" dur="1500" fill="hold"/>
                                        <p:tgtEl>
                                          <p:spTgt spid="10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40" presetID="2" presetClass="entr" presetSubtype="8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4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8" presetID="2" presetClass="exit" presetSubtype="8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2" presetClass="exit" presetSubtype="8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2" grpId="0"/>
      <p:bldP spid="102" grpId="1"/>
      <p:bldP spid="102" grpId="2"/>
      <p:bldP spid="103" grpId="0" animBg="1"/>
      <p:bldP spid="104" grpId="0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8" grpId="0"/>
      <p:bldP spid="88" grpId="1"/>
      <p:bldP spid="89" grpId="0"/>
      <p:bldP spid="89" grpId="1"/>
      <p:bldP spid="2" grpId="0" animBg="1"/>
      <p:bldP spid="48" grpId="0" animBg="1"/>
      <p:bldP spid="4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/>
          <p:cNvSpPr/>
          <p:nvPr/>
        </p:nvSpPr>
        <p:spPr>
          <a:xfrm>
            <a:off x="-492" y="-4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3282554" y="2097868"/>
            <a:ext cx="5626895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700" spc="-1500" dirty="0">
                <a:solidFill>
                  <a:srgbClr val="FF4900"/>
                </a:solidFill>
                <a:latin typeface="Gotham Bold" pitchFamily="50" charset="0"/>
                <a:cs typeface="Gotham Bold" pitchFamily="50" charset="0"/>
              </a:rPr>
              <a:t>LIVE</a:t>
            </a:r>
            <a:endParaRPr lang="en-GB" sz="3200" spc="-1500" dirty="0">
              <a:solidFill>
                <a:srgbClr val="FF4900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12192000" y="-2"/>
            <a:ext cx="12192000" cy="68580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12196296" y="0"/>
            <a:ext cx="12192000" cy="6858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FF3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FF3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FF3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FF4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FF4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FF4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FF5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FF5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FF5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2929" y="5395993"/>
            <a:ext cx="360000" cy="903833"/>
          </a:xfrm>
          <a:prstGeom prst="rect">
            <a:avLst/>
          </a:prstGeom>
          <a:solidFill>
            <a:srgbClr val="FF5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4845" y="5395993"/>
            <a:ext cx="360000" cy="903833"/>
          </a:xfrm>
          <a:prstGeom prst="rect">
            <a:avLst/>
          </a:prstGeom>
          <a:solidFill>
            <a:srgbClr val="FF6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4845" y="5395992"/>
            <a:ext cx="360000" cy="903833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4845" y="5395990"/>
            <a:ext cx="360000" cy="903833"/>
          </a:xfrm>
          <a:prstGeom prst="rect">
            <a:avLst/>
          </a:prstGeom>
          <a:solidFill>
            <a:srgbClr val="FF71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4845" y="5395990"/>
            <a:ext cx="360000" cy="903833"/>
          </a:xfrm>
          <a:prstGeom prst="rect">
            <a:avLst/>
          </a:prstGeom>
          <a:solidFill>
            <a:srgbClr val="FF7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4845" y="5395989"/>
            <a:ext cx="360000" cy="903833"/>
          </a:xfrm>
          <a:prstGeom prst="rect">
            <a:avLst/>
          </a:prstGeom>
          <a:solidFill>
            <a:srgbClr val="FF8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4845" y="5395989"/>
            <a:ext cx="360000" cy="903833"/>
          </a:xfrm>
          <a:prstGeom prst="rect">
            <a:avLst/>
          </a:prstGeom>
          <a:solidFill>
            <a:srgbClr val="FF9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4845" y="5395989"/>
            <a:ext cx="360000" cy="903833"/>
          </a:xfrm>
          <a:prstGeom prst="rect">
            <a:avLst/>
          </a:prstGeom>
          <a:solidFill>
            <a:srgbClr val="FF9F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4845" y="5395988"/>
            <a:ext cx="360000" cy="903833"/>
          </a:xfrm>
          <a:prstGeom prst="rect">
            <a:avLst/>
          </a:prstGeom>
          <a:solidFill>
            <a:srgbClr val="FFAA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4845" y="5395986"/>
            <a:ext cx="360000" cy="903833"/>
          </a:xfrm>
          <a:prstGeom prst="rect">
            <a:avLst/>
          </a:prstGeom>
          <a:solidFill>
            <a:srgbClr val="FFB5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4845" y="5395986"/>
            <a:ext cx="360000" cy="903833"/>
          </a:xfrm>
          <a:prstGeom prst="rect">
            <a:avLst/>
          </a:prstGeom>
          <a:solidFill>
            <a:srgbClr val="FFC1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4845" y="5395985"/>
            <a:ext cx="360000" cy="903833"/>
          </a:xfrm>
          <a:prstGeom prst="rect">
            <a:avLst/>
          </a:prstGeom>
          <a:solidFill>
            <a:srgbClr val="FFCC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4380" y="5395983"/>
            <a:ext cx="360000" cy="903833"/>
          </a:xfrm>
          <a:prstGeom prst="rect">
            <a:avLst/>
          </a:prstGeom>
          <a:solidFill>
            <a:srgbClr val="FFD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3915" y="5395967"/>
            <a:ext cx="360000" cy="903833"/>
          </a:xfrm>
          <a:prstGeom prst="rect">
            <a:avLst/>
          </a:prstGeom>
          <a:solidFill>
            <a:srgbClr val="FFE2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3915" y="5395966"/>
            <a:ext cx="360000" cy="903833"/>
          </a:xfrm>
          <a:prstGeom prst="rect">
            <a:avLst/>
          </a:prstGeom>
          <a:solidFill>
            <a:srgbClr val="FFE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3915" y="5395965"/>
            <a:ext cx="360000" cy="903833"/>
          </a:xfrm>
          <a:prstGeom prst="rect">
            <a:avLst/>
          </a:prstGeom>
          <a:solidFill>
            <a:srgbClr val="FFF9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1271969" y="6009836"/>
            <a:ext cx="1856729" cy="1192811"/>
            <a:chOff x="1271969" y="5106532"/>
            <a:chExt cx="1856729" cy="1192811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4" t="359" r="1349"/>
            <a:stretch/>
          </p:blipFill>
          <p:spPr>
            <a:xfrm>
              <a:off x="1271969" y="5390890"/>
              <a:ext cx="1198179" cy="908453"/>
            </a:xfrm>
            <a:prstGeom prst="rect">
              <a:avLst/>
            </a:prstGeom>
          </p:spPr>
        </p:pic>
        <p:sp>
          <p:nvSpPr>
            <p:cNvPr id="46" name="Rectangle 45"/>
            <p:cNvSpPr/>
            <p:nvPr/>
          </p:nvSpPr>
          <p:spPr>
            <a:xfrm>
              <a:off x="1272462" y="5106532"/>
              <a:ext cx="1856236" cy="288001"/>
            </a:xfrm>
            <a:prstGeom prst="rect">
              <a:avLst/>
            </a:prstGeom>
            <a:solidFill>
              <a:srgbClr val="FF4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BREAKFAST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-10565" y="6299798"/>
            <a:ext cx="2483491" cy="558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1272462" y="6299185"/>
            <a:ext cx="1200000" cy="288001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6:00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272462" y="6009410"/>
            <a:ext cx="1856236" cy="288001"/>
          </a:xfrm>
          <a:prstGeom prst="rect">
            <a:avLst/>
          </a:prstGeom>
          <a:solidFill>
            <a:srgbClr val="FF4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BREAKFAST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472926" y="288252"/>
            <a:ext cx="2196000" cy="283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tx1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rPr>
              <a:t>Location Name</a:t>
            </a:r>
            <a:endParaRPr lang="en-GB" sz="2100" dirty="0">
              <a:solidFill>
                <a:schemeClr val="tx1"/>
              </a:solidFill>
              <a:latin typeface="Gotham Book" pitchFamily="50" charset="0"/>
              <a:ea typeface="Segoe UI" panose="020B0502040204020203" pitchFamily="34" charset="0"/>
              <a:cs typeface="Gotham Book" pitchFamily="50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2" y="283884"/>
            <a:ext cx="2472926" cy="288037"/>
            <a:chOff x="2" y="283884"/>
            <a:chExt cx="2472926" cy="288037"/>
          </a:xfrm>
        </p:grpSpPr>
        <p:sp>
          <p:nvSpPr>
            <p:cNvPr id="51" name="Rectangle 50"/>
            <p:cNvSpPr/>
            <p:nvPr/>
          </p:nvSpPr>
          <p:spPr>
            <a:xfrm>
              <a:off x="1272928" y="283920"/>
              <a:ext cx="1200000" cy="288001"/>
            </a:xfrm>
            <a:prstGeom prst="rect">
              <a:avLst/>
            </a:prstGeom>
            <a:solidFill>
              <a:srgbClr val="FF4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LIVE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" y="283884"/>
              <a:ext cx="1272926" cy="2880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2470640" y="5333722"/>
            <a:ext cx="843586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CHARLIE                               </a:t>
            </a:r>
            <a:r>
              <a:rPr lang="en-GB" sz="1100" dirty="0" smtClean="0">
                <a:latin typeface="Gotham Medium" panose="02000603030000020004" pitchFamily="2" charset="0"/>
                <a:cs typeface="Gotham Bold" pitchFamily="50" charset="0"/>
              </a:rPr>
              <a:t> </a:t>
            </a:r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LOUISE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70641" y="5762464"/>
            <a:ext cx="843586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err="1" smtClean="0">
                <a:latin typeface="Gotham Book" pitchFamily="50" charset="0"/>
                <a:cs typeface="Gotham Book" pitchFamily="50" charset="0"/>
              </a:rPr>
              <a:t>Stayt</a:t>
            </a:r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                                      Minchin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25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48148E-6 L 1.25E-6 -0.13148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42" presetClass="path" presetSubtype="0" accel="100000" fill="hold" nodeType="withEffect">
                                  <p:stCondLst>
                                    <p:cond delay="3260"/>
                                  </p:stCondLst>
                                  <p:childTnLst>
                                    <p:animMotion origin="layout" path="M 1.25E-6 -0.13148 L 4.375E-6 3.33333E-6 " pathEditMode="relative" rAng="0" ptsTypes="AA">
                                      <p:cBhvr>
                                        <p:cTn id="3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6481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1" presetClass="exit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6260"/>
                            </p:stCondLst>
                            <p:childTnLst>
                              <p:par>
                                <p:cTn id="331" presetID="2" presetClass="entr" presetSubtype="8" accel="49333" decel="50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3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4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2" presetClass="entr" presetSubtype="8" accel="50400" decel="496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1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2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3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48" dur="1500" fill="hold"/>
                                        <p:tgtEl>
                                          <p:spTgt spid="10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49" presetID="2" presetClass="entr" presetSubtype="8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3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2" presetClass="exit" presetSubtype="8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8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2" presetClass="exit" presetSubtype="8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2" presetClass="exit" presetSubtype="8" accel="10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2" presetClass="exit" presetSubtype="8" accel="10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2" grpId="0"/>
      <p:bldP spid="102" grpId="1"/>
      <p:bldP spid="102" grpId="2"/>
      <p:bldP spid="103" grpId="0" animBg="1"/>
      <p:bldP spid="104" grpId="0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2" grpId="0" animBg="1"/>
      <p:bldP spid="45" grpId="0" animBg="1"/>
      <p:bldP spid="45" grpId="1" animBg="1"/>
      <p:bldP spid="48" grpId="0" animBg="1"/>
      <p:bldP spid="48" grpId="1" animBg="1"/>
      <p:bldP spid="49" grpId="0" animBg="1"/>
      <p:bldP spid="49" grpId="1" animBg="1"/>
      <p:bldP spid="88" grpId="0"/>
      <p:bldP spid="88" grpId="1"/>
      <p:bldP spid="89" grpId="0"/>
      <p:bldP spid="8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3282554" y="2097868"/>
            <a:ext cx="5626895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700" spc="-1500" dirty="0">
                <a:solidFill>
                  <a:srgbClr val="9D0A0E"/>
                </a:solidFill>
                <a:latin typeface="Gotham Bold" pitchFamily="50" charset="0"/>
                <a:cs typeface="Gotham Bold" pitchFamily="50" charset="0"/>
              </a:rPr>
              <a:t>LIVE</a:t>
            </a:r>
            <a:endParaRPr lang="en-GB" sz="3200" spc="-1500" dirty="0">
              <a:solidFill>
                <a:schemeClr val="bg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12192000" y="-2"/>
            <a:ext cx="12192000" cy="6858000"/>
          </a:xfrm>
          <a:prstGeom prst="rect">
            <a:avLst/>
          </a:prstGeom>
          <a:solidFill>
            <a:srgbClr val="0051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12191043" y="0"/>
            <a:ext cx="12192000" cy="6858000"/>
          </a:xfrm>
          <a:prstGeom prst="rect">
            <a:avLst/>
          </a:prstGeom>
          <a:solidFill>
            <a:srgbClr val="0099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2472934" y="6299828"/>
            <a:ext cx="9719071" cy="288000"/>
          </a:xfrm>
          <a:prstGeom prst="rect">
            <a:avLst/>
          </a:prstGeom>
          <a:solidFill>
            <a:srgbClr val="4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11946431" y="6234754"/>
            <a:ext cx="120396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RANDOM HEADLINE TEXT   •  RANDOM HEADLINE TEXT   •  RANDOM HEADLINE TEXT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472463" y="6237905"/>
            <a:ext cx="183268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00" dirty="0">
                <a:solidFill>
                  <a:schemeClr val="bg1"/>
                </a:solidFill>
                <a:latin typeface="Gotham Bold" pitchFamily="50" charset="0"/>
                <a:cs typeface="Gotham Bold" pitchFamily="50" charset="0"/>
              </a:rPr>
              <a:t>HEADLINES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005D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016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01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02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027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027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03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0389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048F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049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059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5310" y="5395993"/>
            <a:ext cx="360000" cy="903833"/>
          </a:xfrm>
          <a:prstGeom prst="rect">
            <a:avLst/>
          </a:prstGeom>
          <a:solidFill>
            <a:srgbClr val="0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4845" y="5395993"/>
            <a:ext cx="360000" cy="903833"/>
          </a:xfrm>
          <a:prstGeom prst="rect">
            <a:avLst/>
          </a:prstGeom>
          <a:solidFill>
            <a:srgbClr val="06A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4845" y="5395992"/>
            <a:ext cx="360000" cy="903833"/>
          </a:xfrm>
          <a:prstGeom prst="rect">
            <a:avLst/>
          </a:prstGeom>
          <a:solidFill>
            <a:srgbClr val="06AE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4845" y="5395990"/>
            <a:ext cx="360000" cy="903833"/>
          </a:xfrm>
          <a:prstGeom prst="rect">
            <a:avLst/>
          </a:prstGeom>
          <a:solidFill>
            <a:srgbClr val="18B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4845" y="5395990"/>
            <a:ext cx="360000" cy="903833"/>
          </a:xfrm>
          <a:prstGeom prst="rect">
            <a:avLst/>
          </a:prstGeom>
          <a:solidFill>
            <a:srgbClr val="2BB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4845" y="5395989"/>
            <a:ext cx="360000" cy="903833"/>
          </a:xfrm>
          <a:prstGeom prst="rect">
            <a:avLst/>
          </a:prstGeom>
          <a:solidFill>
            <a:srgbClr val="3DC0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4845" y="5395989"/>
            <a:ext cx="360000" cy="903833"/>
          </a:xfrm>
          <a:prstGeom prst="rect">
            <a:avLst/>
          </a:prstGeom>
          <a:solidFill>
            <a:srgbClr val="50C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4845" y="5395989"/>
            <a:ext cx="360000" cy="903833"/>
          </a:xfrm>
          <a:prstGeom prst="rect">
            <a:avLst/>
          </a:prstGeom>
          <a:solidFill>
            <a:srgbClr val="62C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4845" y="5395988"/>
            <a:ext cx="360000" cy="903833"/>
          </a:xfrm>
          <a:prstGeom prst="rect">
            <a:avLst/>
          </a:prstGeom>
          <a:solidFill>
            <a:srgbClr val="74D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4845" y="5395986"/>
            <a:ext cx="360000" cy="903833"/>
          </a:xfrm>
          <a:prstGeom prst="rect">
            <a:avLst/>
          </a:prstGeom>
          <a:solidFill>
            <a:srgbClr val="87D8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4845" y="5395986"/>
            <a:ext cx="360000" cy="903833"/>
          </a:xfrm>
          <a:prstGeom prst="rect">
            <a:avLst/>
          </a:prstGeom>
          <a:solidFill>
            <a:srgbClr val="9AD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4845" y="5395985"/>
            <a:ext cx="360000" cy="903833"/>
          </a:xfrm>
          <a:prstGeom prst="rect">
            <a:avLst/>
          </a:prstGeom>
          <a:solidFill>
            <a:srgbClr val="ADE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4380" y="5395983"/>
            <a:ext cx="360000" cy="903833"/>
          </a:xfrm>
          <a:prstGeom prst="rect">
            <a:avLst/>
          </a:prstGeom>
          <a:solidFill>
            <a:srgbClr val="BEEA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3915" y="5395967"/>
            <a:ext cx="360000" cy="903833"/>
          </a:xfrm>
          <a:prstGeom prst="rect">
            <a:avLst/>
          </a:prstGeom>
          <a:solidFill>
            <a:srgbClr val="D2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3915" y="5395966"/>
            <a:ext cx="360000" cy="903833"/>
          </a:xfrm>
          <a:prstGeom prst="rect">
            <a:avLst/>
          </a:prstGeom>
          <a:solidFill>
            <a:srgbClr val="E3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3915" y="5395965"/>
            <a:ext cx="360000" cy="903833"/>
          </a:xfrm>
          <a:prstGeom prst="rect">
            <a:avLst/>
          </a:prstGeom>
          <a:solidFill>
            <a:srgbClr val="F5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8" name="TextBox 87"/>
          <p:cNvSpPr txBox="1"/>
          <p:nvPr/>
        </p:nvSpPr>
        <p:spPr>
          <a:xfrm>
            <a:off x="2471996" y="5337725"/>
            <a:ext cx="844754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VICTORIA                        </a:t>
            </a:r>
            <a:r>
              <a:rPr lang="en-GB" sz="2000" dirty="0" smtClean="0">
                <a:latin typeface="Gotham Medium" panose="02000603030000020004" pitchFamily="2" charset="0"/>
                <a:cs typeface="Gotham Bold" pitchFamily="50" charset="0"/>
              </a:rPr>
              <a:t> </a:t>
            </a:r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AARON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71997" y="5766467"/>
            <a:ext cx="844754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Fritz                                  </a:t>
            </a:r>
            <a:r>
              <a:rPr lang="en-GB" sz="3200" dirty="0" err="1" smtClean="0">
                <a:latin typeface="Gotham Book" pitchFamily="50" charset="0"/>
                <a:cs typeface="Gotham Book" pitchFamily="50" charset="0"/>
              </a:rPr>
              <a:t>Heselhurst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t="359" r="1349"/>
          <a:stretch/>
        </p:blipFill>
        <p:spPr>
          <a:xfrm>
            <a:off x="1272928" y="5395965"/>
            <a:ext cx="1200000" cy="903833"/>
          </a:xfrm>
          <a:prstGeom prst="rect">
            <a:avLst/>
          </a:prstGeom>
        </p:spPr>
      </p:pic>
      <p:grpSp>
        <p:nvGrpSpPr>
          <p:cNvPr id="92" name="Group 91"/>
          <p:cNvGrpSpPr/>
          <p:nvPr/>
        </p:nvGrpSpPr>
        <p:grpSpPr>
          <a:xfrm>
            <a:off x="2" y="6299794"/>
            <a:ext cx="2472929" cy="558207"/>
            <a:chOff x="0" y="6299794"/>
            <a:chExt cx="2472929" cy="558206"/>
          </a:xfrm>
        </p:grpSpPr>
        <p:sp>
          <p:nvSpPr>
            <p:cNvPr id="91" name="Rectangle 90"/>
            <p:cNvSpPr/>
            <p:nvPr/>
          </p:nvSpPr>
          <p:spPr>
            <a:xfrm>
              <a:off x="0" y="6299794"/>
              <a:ext cx="2472928" cy="55820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72929" y="6299828"/>
              <a:ext cx="1200000" cy="28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8:30</a:t>
              </a:r>
            </a:p>
          </p:txBody>
        </p:sp>
      </p:grpSp>
      <p:sp>
        <p:nvSpPr>
          <p:cNvPr id="98" name="Rectangle 97"/>
          <p:cNvSpPr/>
          <p:nvPr/>
        </p:nvSpPr>
        <p:spPr>
          <a:xfrm>
            <a:off x="2472926" y="288252"/>
            <a:ext cx="2196000" cy="283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tx1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rPr>
              <a:t>Location Name</a:t>
            </a:r>
            <a:endParaRPr lang="en-GB" sz="2100" dirty="0">
              <a:solidFill>
                <a:schemeClr val="tx1"/>
              </a:solidFill>
              <a:latin typeface="Gotham Book" pitchFamily="50" charset="0"/>
              <a:ea typeface="Segoe UI" panose="020B0502040204020203" pitchFamily="34" charset="0"/>
              <a:cs typeface="Gotham Book" pitchFamily="50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2" y="283884"/>
            <a:ext cx="2472926" cy="288037"/>
            <a:chOff x="2" y="283884"/>
            <a:chExt cx="2472926" cy="288037"/>
          </a:xfrm>
        </p:grpSpPr>
        <p:sp>
          <p:nvSpPr>
            <p:cNvPr id="96" name="Rectangle 95"/>
            <p:cNvSpPr/>
            <p:nvPr/>
          </p:nvSpPr>
          <p:spPr>
            <a:xfrm>
              <a:off x="1272928" y="283920"/>
              <a:ext cx="1200000" cy="288001"/>
            </a:xfrm>
            <a:prstGeom prst="rect">
              <a:avLst/>
            </a:prstGeom>
            <a:solidFill>
              <a:srgbClr val="0051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LIVE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" y="283884"/>
              <a:ext cx="1272926" cy="2880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8" name="Rectangle 107"/>
          <p:cNvSpPr/>
          <p:nvPr/>
        </p:nvSpPr>
        <p:spPr>
          <a:xfrm>
            <a:off x="1273883" y="6298502"/>
            <a:ext cx="1200000" cy="288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8:30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272462" y="5108577"/>
            <a:ext cx="2304000" cy="288001"/>
          </a:xfrm>
          <a:prstGeom prst="rect">
            <a:avLst/>
          </a:prstGeom>
          <a:solidFill>
            <a:srgbClr val="0051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BUSINESS </a:t>
            </a:r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LIVE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61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4260"/>
                            </p:stCondLst>
                            <p:childTnLst>
                              <p:par>
                                <p:cTn id="31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7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3" dur="2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4" dur="2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5" presetID="2" presetClass="exit" presetSubtype="8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7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30260"/>
                            </p:stCondLst>
                            <p:childTnLst>
                              <p:par>
                                <p:cTn id="3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2" presetClass="entr" presetSubtype="8" accel="49333" decel="50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6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8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2" presetClass="entr" presetSubtype="8" accel="50400" decel="496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4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5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6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61" dur="1500" fill="hold"/>
                                        <p:tgtEl>
                                          <p:spTgt spid="10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62" presetID="2" presetClass="entr" presetSubtype="8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6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0" presetID="2" presetClass="exit" presetSubtype="8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2" presetClass="exit" presetSubtype="8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5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2" grpId="0"/>
      <p:bldP spid="102" grpId="1"/>
      <p:bldP spid="102" grpId="2"/>
      <p:bldP spid="103" grpId="0" animBg="1"/>
      <p:bldP spid="104" grpId="0" animBg="1"/>
      <p:bldP spid="52" grpId="0" animBg="1"/>
      <p:bldP spid="94" grpId="0"/>
      <p:bldP spid="93" grpId="0"/>
      <p:bldP spid="93" grpId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8" grpId="0"/>
      <p:bldP spid="88" grpId="1"/>
      <p:bldP spid="89" grpId="0"/>
      <p:bldP spid="89" grpId="1"/>
      <p:bldP spid="98" grpId="0" animBg="1"/>
      <p:bldP spid="98" grpId="1" animBg="1"/>
      <p:bldP spid="108" grpId="0" animBg="1"/>
      <p:bldP spid="4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2492</TotalTime>
  <Words>68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Gotham Bold</vt:lpstr>
      <vt:lpstr>Gotham Book</vt:lpstr>
      <vt:lpstr>Gotham Medium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49</cp:revision>
  <dcterms:created xsi:type="dcterms:W3CDTF">2015-09-19T08:12:00Z</dcterms:created>
  <dcterms:modified xsi:type="dcterms:W3CDTF">2015-09-26T19:13:28Z</dcterms:modified>
</cp:coreProperties>
</file>